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0240288" cy="424799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3" d="100"/>
          <a:sy n="13" d="100"/>
        </p:scale>
        <p:origin x="2664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8022" y="6952156"/>
            <a:ext cx="25704245" cy="14789303"/>
          </a:xfrm>
        </p:spPr>
        <p:txBody>
          <a:bodyPr anchor="b"/>
          <a:lstStyle>
            <a:lvl1pPr algn="ctr">
              <a:defRPr sz="1984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0036" y="22311791"/>
            <a:ext cx="22680216" cy="10256143"/>
          </a:xfrm>
        </p:spPr>
        <p:txBody>
          <a:bodyPr/>
          <a:lstStyle>
            <a:lvl1pPr marL="0" indent="0" algn="ctr">
              <a:buNone/>
              <a:defRPr sz="7937"/>
            </a:lvl1pPr>
            <a:lvl2pPr marL="1512006" indent="0" algn="ctr">
              <a:buNone/>
              <a:defRPr sz="6614"/>
            </a:lvl2pPr>
            <a:lvl3pPr marL="3024012" indent="0" algn="ctr">
              <a:buNone/>
              <a:defRPr sz="5953"/>
            </a:lvl3pPr>
            <a:lvl4pPr marL="4536018" indent="0" algn="ctr">
              <a:buNone/>
              <a:defRPr sz="5291"/>
            </a:lvl4pPr>
            <a:lvl5pPr marL="6048024" indent="0" algn="ctr">
              <a:buNone/>
              <a:defRPr sz="5291"/>
            </a:lvl5pPr>
            <a:lvl6pPr marL="7560031" indent="0" algn="ctr">
              <a:buNone/>
              <a:defRPr sz="5291"/>
            </a:lvl6pPr>
            <a:lvl7pPr marL="9072037" indent="0" algn="ctr">
              <a:buNone/>
              <a:defRPr sz="5291"/>
            </a:lvl7pPr>
            <a:lvl8pPr marL="10584043" indent="0" algn="ctr">
              <a:buNone/>
              <a:defRPr sz="5291"/>
            </a:lvl8pPr>
            <a:lvl9pPr marL="12096049" indent="0" algn="ctr">
              <a:buNone/>
              <a:defRPr sz="5291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F2B01-E399-4382-8C74-64EF87D8AC4E}" type="datetimeFigureOut">
              <a:rPr lang="tr-TR" smtClean="0"/>
              <a:t>16.07.2026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BDD17-993B-4C5F-895B-ABA522E325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7339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F2B01-E399-4382-8C74-64EF87D8AC4E}" type="datetimeFigureOut">
              <a:rPr lang="tr-TR" smtClean="0"/>
              <a:t>16.07.2026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BDD17-993B-4C5F-895B-ABA522E325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0103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40708" y="2261662"/>
            <a:ext cx="6520562" cy="35999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79021" y="2261662"/>
            <a:ext cx="19183683" cy="35999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F2B01-E399-4382-8C74-64EF87D8AC4E}" type="datetimeFigureOut">
              <a:rPr lang="tr-TR" smtClean="0"/>
              <a:t>16.07.2026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BDD17-993B-4C5F-895B-ABA522E325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9988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F2B01-E399-4382-8C74-64EF87D8AC4E}" type="datetimeFigureOut">
              <a:rPr lang="tr-TR" smtClean="0"/>
              <a:t>16.07.2026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BDD17-993B-4C5F-895B-ABA522E325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8785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272" y="10590491"/>
            <a:ext cx="26082248" cy="17670461"/>
          </a:xfrm>
        </p:spPr>
        <p:txBody>
          <a:bodyPr anchor="b"/>
          <a:lstStyle>
            <a:lvl1pPr>
              <a:defRPr sz="1984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3272" y="28428121"/>
            <a:ext cx="26082248" cy="9292478"/>
          </a:xfrm>
        </p:spPr>
        <p:txBody>
          <a:bodyPr/>
          <a:lstStyle>
            <a:lvl1pPr marL="0" indent="0">
              <a:buNone/>
              <a:defRPr sz="7937">
                <a:solidFill>
                  <a:schemeClr val="tx1">
                    <a:tint val="82000"/>
                  </a:schemeClr>
                </a:solidFill>
              </a:defRPr>
            </a:lvl1pPr>
            <a:lvl2pPr marL="1512006" indent="0">
              <a:buNone/>
              <a:defRPr sz="6614">
                <a:solidFill>
                  <a:schemeClr val="tx1">
                    <a:tint val="82000"/>
                  </a:schemeClr>
                </a:solidFill>
              </a:defRPr>
            </a:lvl2pPr>
            <a:lvl3pPr marL="3024012" indent="0">
              <a:buNone/>
              <a:defRPr sz="5953">
                <a:solidFill>
                  <a:schemeClr val="tx1">
                    <a:tint val="82000"/>
                  </a:schemeClr>
                </a:solidFill>
              </a:defRPr>
            </a:lvl3pPr>
            <a:lvl4pPr marL="4536018" indent="0">
              <a:buNone/>
              <a:defRPr sz="5291">
                <a:solidFill>
                  <a:schemeClr val="tx1">
                    <a:tint val="82000"/>
                  </a:schemeClr>
                </a:solidFill>
              </a:defRPr>
            </a:lvl4pPr>
            <a:lvl5pPr marL="6048024" indent="0">
              <a:buNone/>
              <a:defRPr sz="5291">
                <a:solidFill>
                  <a:schemeClr val="tx1">
                    <a:tint val="82000"/>
                  </a:schemeClr>
                </a:solidFill>
              </a:defRPr>
            </a:lvl5pPr>
            <a:lvl6pPr marL="7560031" indent="0">
              <a:buNone/>
              <a:defRPr sz="5291">
                <a:solidFill>
                  <a:schemeClr val="tx1">
                    <a:tint val="82000"/>
                  </a:schemeClr>
                </a:solidFill>
              </a:defRPr>
            </a:lvl6pPr>
            <a:lvl7pPr marL="9072037" indent="0">
              <a:buNone/>
              <a:defRPr sz="5291">
                <a:solidFill>
                  <a:schemeClr val="tx1">
                    <a:tint val="82000"/>
                  </a:schemeClr>
                </a:solidFill>
              </a:defRPr>
            </a:lvl7pPr>
            <a:lvl8pPr marL="10584043" indent="0">
              <a:buNone/>
              <a:defRPr sz="5291">
                <a:solidFill>
                  <a:schemeClr val="tx1">
                    <a:tint val="82000"/>
                  </a:schemeClr>
                </a:solidFill>
              </a:defRPr>
            </a:lvl8pPr>
            <a:lvl9pPr marL="12096049" indent="0">
              <a:buNone/>
              <a:defRPr sz="5291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F2B01-E399-4382-8C74-64EF87D8AC4E}" type="datetimeFigureOut">
              <a:rPr lang="tr-TR" smtClean="0"/>
              <a:t>16.07.2026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BDD17-993B-4C5F-895B-ABA522E325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9564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79020" y="11308310"/>
            <a:ext cx="12852122" cy="269531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09146" y="11308310"/>
            <a:ext cx="12852122" cy="269531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F2B01-E399-4382-8C74-64EF87D8AC4E}" type="datetimeFigureOut">
              <a:rPr lang="tr-TR" smtClean="0"/>
              <a:t>16.07.2026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BDD17-993B-4C5F-895B-ABA522E325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231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2959" y="2261671"/>
            <a:ext cx="26082248" cy="82108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2962" y="10413482"/>
            <a:ext cx="12793057" cy="5103486"/>
          </a:xfrm>
        </p:spPr>
        <p:txBody>
          <a:bodyPr anchor="b"/>
          <a:lstStyle>
            <a:lvl1pPr marL="0" indent="0">
              <a:buNone/>
              <a:defRPr sz="7937" b="1"/>
            </a:lvl1pPr>
            <a:lvl2pPr marL="1512006" indent="0">
              <a:buNone/>
              <a:defRPr sz="6614" b="1"/>
            </a:lvl2pPr>
            <a:lvl3pPr marL="3024012" indent="0">
              <a:buNone/>
              <a:defRPr sz="5953" b="1"/>
            </a:lvl3pPr>
            <a:lvl4pPr marL="4536018" indent="0">
              <a:buNone/>
              <a:defRPr sz="5291" b="1"/>
            </a:lvl4pPr>
            <a:lvl5pPr marL="6048024" indent="0">
              <a:buNone/>
              <a:defRPr sz="5291" b="1"/>
            </a:lvl5pPr>
            <a:lvl6pPr marL="7560031" indent="0">
              <a:buNone/>
              <a:defRPr sz="5291" b="1"/>
            </a:lvl6pPr>
            <a:lvl7pPr marL="9072037" indent="0">
              <a:buNone/>
              <a:defRPr sz="5291" b="1"/>
            </a:lvl7pPr>
            <a:lvl8pPr marL="10584043" indent="0">
              <a:buNone/>
              <a:defRPr sz="5291" b="1"/>
            </a:lvl8pPr>
            <a:lvl9pPr marL="12096049" indent="0">
              <a:buNone/>
              <a:defRPr sz="529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2962" y="15516968"/>
            <a:ext cx="12793057" cy="228231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09148" y="10413482"/>
            <a:ext cx="12856061" cy="5103486"/>
          </a:xfrm>
        </p:spPr>
        <p:txBody>
          <a:bodyPr anchor="b"/>
          <a:lstStyle>
            <a:lvl1pPr marL="0" indent="0">
              <a:buNone/>
              <a:defRPr sz="7937" b="1"/>
            </a:lvl1pPr>
            <a:lvl2pPr marL="1512006" indent="0">
              <a:buNone/>
              <a:defRPr sz="6614" b="1"/>
            </a:lvl2pPr>
            <a:lvl3pPr marL="3024012" indent="0">
              <a:buNone/>
              <a:defRPr sz="5953" b="1"/>
            </a:lvl3pPr>
            <a:lvl4pPr marL="4536018" indent="0">
              <a:buNone/>
              <a:defRPr sz="5291" b="1"/>
            </a:lvl4pPr>
            <a:lvl5pPr marL="6048024" indent="0">
              <a:buNone/>
              <a:defRPr sz="5291" b="1"/>
            </a:lvl5pPr>
            <a:lvl6pPr marL="7560031" indent="0">
              <a:buNone/>
              <a:defRPr sz="5291" b="1"/>
            </a:lvl6pPr>
            <a:lvl7pPr marL="9072037" indent="0">
              <a:buNone/>
              <a:defRPr sz="5291" b="1"/>
            </a:lvl7pPr>
            <a:lvl8pPr marL="10584043" indent="0">
              <a:buNone/>
              <a:defRPr sz="5291" b="1"/>
            </a:lvl8pPr>
            <a:lvl9pPr marL="12096049" indent="0">
              <a:buNone/>
              <a:defRPr sz="529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09148" y="15516968"/>
            <a:ext cx="12856061" cy="228231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F2B01-E399-4382-8C74-64EF87D8AC4E}" type="datetimeFigureOut">
              <a:rPr lang="tr-TR" smtClean="0"/>
              <a:t>16.07.2026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BDD17-993B-4C5F-895B-ABA522E325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4251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F2B01-E399-4382-8C74-64EF87D8AC4E}" type="datetimeFigureOut">
              <a:rPr lang="tr-TR" smtClean="0"/>
              <a:t>16.07.2026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BDD17-993B-4C5F-895B-ABA522E325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2696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F2B01-E399-4382-8C74-64EF87D8AC4E}" type="datetimeFigureOut">
              <a:rPr lang="tr-TR" smtClean="0"/>
              <a:t>16.07.2026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BDD17-993B-4C5F-895B-ABA522E325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9869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2959" y="2831994"/>
            <a:ext cx="9753280" cy="9911980"/>
          </a:xfrm>
        </p:spPr>
        <p:txBody>
          <a:bodyPr anchor="b"/>
          <a:lstStyle>
            <a:lvl1pPr>
              <a:defRPr sz="1058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56061" y="6116330"/>
            <a:ext cx="15309146" cy="30188272"/>
          </a:xfrm>
        </p:spPr>
        <p:txBody>
          <a:bodyPr/>
          <a:lstStyle>
            <a:lvl1pPr>
              <a:defRPr sz="10583"/>
            </a:lvl1pPr>
            <a:lvl2pPr>
              <a:defRPr sz="9260"/>
            </a:lvl2pPr>
            <a:lvl3pPr>
              <a:defRPr sz="7937"/>
            </a:lvl3pPr>
            <a:lvl4pPr>
              <a:defRPr sz="6614"/>
            </a:lvl4pPr>
            <a:lvl5pPr>
              <a:defRPr sz="6614"/>
            </a:lvl5pPr>
            <a:lvl6pPr>
              <a:defRPr sz="6614"/>
            </a:lvl6pPr>
            <a:lvl7pPr>
              <a:defRPr sz="6614"/>
            </a:lvl7pPr>
            <a:lvl8pPr>
              <a:defRPr sz="6614"/>
            </a:lvl8pPr>
            <a:lvl9pPr>
              <a:defRPr sz="661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2959" y="12743974"/>
            <a:ext cx="9753280" cy="23609788"/>
          </a:xfrm>
        </p:spPr>
        <p:txBody>
          <a:bodyPr/>
          <a:lstStyle>
            <a:lvl1pPr marL="0" indent="0">
              <a:buNone/>
              <a:defRPr sz="5291"/>
            </a:lvl1pPr>
            <a:lvl2pPr marL="1512006" indent="0">
              <a:buNone/>
              <a:defRPr sz="4630"/>
            </a:lvl2pPr>
            <a:lvl3pPr marL="3024012" indent="0">
              <a:buNone/>
              <a:defRPr sz="3969"/>
            </a:lvl3pPr>
            <a:lvl4pPr marL="4536018" indent="0">
              <a:buNone/>
              <a:defRPr sz="3307"/>
            </a:lvl4pPr>
            <a:lvl5pPr marL="6048024" indent="0">
              <a:buNone/>
              <a:defRPr sz="3307"/>
            </a:lvl5pPr>
            <a:lvl6pPr marL="7560031" indent="0">
              <a:buNone/>
              <a:defRPr sz="3307"/>
            </a:lvl6pPr>
            <a:lvl7pPr marL="9072037" indent="0">
              <a:buNone/>
              <a:defRPr sz="3307"/>
            </a:lvl7pPr>
            <a:lvl8pPr marL="10584043" indent="0">
              <a:buNone/>
              <a:defRPr sz="3307"/>
            </a:lvl8pPr>
            <a:lvl9pPr marL="12096049" indent="0">
              <a:buNone/>
              <a:defRPr sz="330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F2B01-E399-4382-8C74-64EF87D8AC4E}" type="datetimeFigureOut">
              <a:rPr lang="tr-TR" smtClean="0"/>
              <a:t>16.07.2026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BDD17-993B-4C5F-895B-ABA522E325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3690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2959" y="2831994"/>
            <a:ext cx="9753280" cy="9911980"/>
          </a:xfrm>
        </p:spPr>
        <p:txBody>
          <a:bodyPr anchor="b"/>
          <a:lstStyle>
            <a:lvl1pPr>
              <a:defRPr sz="1058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56061" y="6116330"/>
            <a:ext cx="15309146" cy="30188272"/>
          </a:xfrm>
        </p:spPr>
        <p:txBody>
          <a:bodyPr anchor="t"/>
          <a:lstStyle>
            <a:lvl1pPr marL="0" indent="0">
              <a:buNone/>
              <a:defRPr sz="10583"/>
            </a:lvl1pPr>
            <a:lvl2pPr marL="1512006" indent="0">
              <a:buNone/>
              <a:defRPr sz="9260"/>
            </a:lvl2pPr>
            <a:lvl3pPr marL="3024012" indent="0">
              <a:buNone/>
              <a:defRPr sz="7937"/>
            </a:lvl3pPr>
            <a:lvl4pPr marL="4536018" indent="0">
              <a:buNone/>
              <a:defRPr sz="6614"/>
            </a:lvl4pPr>
            <a:lvl5pPr marL="6048024" indent="0">
              <a:buNone/>
              <a:defRPr sz="6614"/>
            </a:lvl5pPr>
            <a:lvl6pPr marL="7560031" indent="0">
              <a:buNone/>
              <a:defRPr sz="6614"/>
            </a:lvl6pPr>
            <a:lvl7pPr marL="9072037" indent="0">
              <a:buNone/>
              <a:defRPr sz="6614"/>
            </a:lvl7pPr>
            <a:lvl8pPr marL="10584043" indent="0">
              <a:buNone/>
              <a:defRPr sz="6614"/>
            </a:lvl8pPr>
            <a:lvl9pPr marL="12096049" indent="0">
              <a:buNone/>
              <a:defRPr sz="6614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2959" y="12743974"/>
            <a:ext cx="9753280" cy="23609788"/>
          </a:xfrm>
        </p:spPr>
        <p:txBody>
          <a:bodyPr/>
          <a:lstStyle>
            <a:lvl1pPr marL="0" indent="0">
              <a:buNone/>
              <a:defRPr sz="5291"/>
            </a:lvl1pPr>
            <a:lvl2pPr marL="1512006" indent="0">
              <a:buNone/>
              <a:defRPr sz="4630"/>
            </a:lvl2pPr>
            <a:lvl3pPr marL="3024012" indent="0">
              <a:buNone/>
              <a:defRPr sz="3969"/>
            </a:lvl3pPr>
            <a:lvl4pPr marL="4536018" indent="0">
              <a:buNone/>
              <a:defRPr sz="3307"/>
            </a:lvl4pPr>
            <a:lvl5pPr marL="6048024" indent="0">
              <a:buNone/>
              <a:defRPr sz="3307"/>
            </a:lvl5pPr>
            <a:lvl6pPr marL="7560031" indent="0">
              <a:buNone/>
              <a:defRPr sz="3307"/>
            </a:lvl6pPr>
            <a:lvl7pPr marL="9072037" indent="0">
              <a:buNone/>
              <a:defRPr sz="3307"/>
            </a:lvl7pPr>
            <a:lvl8pPr marL="10584043" indent="0">
              <a:buNone/>
              <a:defRPr sz="3307"/>
            </a:lvl8pPr>
            <a:lvl9pPr marL="12096049" indent="0">
              <a:buNone/>
              <a:defRPr sz="330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F2B01-E399-4382-8C74-64EF87D8AC4E}" type="datetimeFigureOut">
              <a:rPr lang="tr-TR" smtClean="0"/>
              <a:t>16.07.2026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BDD17-993B-4C5F-895B-ABA522E325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4718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79020" y="2261671"/>
            <a:ext cx="26082248" cy="8210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9020" y="11308310"/>
            <a:ext cx="26082248" cy="26953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79020" y="39372595"/>
            <a:ext cx="6804065" cy="22616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69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2F2B01-E399-4382-8C74-64EF87D8AC4E}" type="datetimeFigureOut">
              <a:rPr lang="tr-TR" smtClean="0"/>
              <a:t>16.07.2026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17096" y="39372595"/>
            <a:ext cx="10206097" cy="22616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69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57203" y="39372595"/>
            <a:ext cx="6804065" cy="22616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69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FBDD17-993B-4C5F-895B-ABA522E325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9961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4012" rtl="0" eaLnBrk="1" latinLnBrk="0" hangingPunct="1">
        <a:lnSpc>
          <a:spcPct val="90000"/>
        </a:lnSpc>
        <a:spcBef>
          <a:spcPct val="0"/>
        </a:spcBef>
        <a:buNone/>
        <a:defRPr sz="1455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003" indent="-756003" algn="l" defTabSz="3024012" rtl="0" eaLnBrk="1" latinLnBrk="0" hangingPunct="1">
        <a:lnSpc>
          <a:spcPct val="90000"/>
        </a:lnSpc>
        <a:spcBef>
          <a:spcPts val="3307"/>
        </a:spcBef>
        <a:buFont typeface="Arial" panose="020B0604020202020204" pitchFamily="34" charset="0"/>
        <a:buChar char="•"/>
        <a:defRPr sz="9260" kern="1200">
          <a:solidFill>
            <a:schemeClr val="tx1"/>
          </a:solidFill>
          <a:latin typeface="+mn-lt"/>
          <a:ea typeface="+mn-ea"/>
          <a:cs typeface="+mn-cs"/>
        </a:defRPr>
      </a:lvl1pPr>
      <a:lvl2pPr marL="2268009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7937" kern="1200">
          <a:solidFill>
            <a:schemeClr val="tx1"/>
          </a:solidFill>
          <a:latin typeface="+mn-lt"/>
          <a:ea typeface="+mn-ea"/>
          <a:cs typeface="+mn-cs"/>
        </a:defRPr>
      </a:lvl2pPr>
      <a:lvl3pPr marL="3780015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6614" kern="1200">
          <a:solidFill>
            <a:schemeClr val="tx1"/>
          </a:solidFill>
          <a:latin typeface="+mn-lt"/>
          <a:ea typeface="+mn-ea"/>
          <a:cs typeface="+mn-cs"/>
        </a:defRPr>
      </a:lvl3pPr>
      <a:lvl4pPr marL="5292021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4pPr>
      <a:lvl5pPr marL="6804028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5pPr>
      <a:lvl6pPr marL="8316034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6pPr>
      <a:lvl7pPr marL="9828040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7pPr>
      <a:lvl8pPr marL="11340046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8pPr>
      <a:lvl9pPr marL="12852052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1pPr>
      <a:lvl2pPr marL="1512006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2pPr>
      <a:lvl3pPr marL="3024012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3pPr>
      <a:lvl4pPr marL="4536018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4pPr>
      <a:lvl5pPr marL="6048024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5pPr>
      <a:lvl6pPr marL="7560031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6pPr>
      <a:lvl7pPr marL="9072037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7pPr>
      <a:lvl8pPr marL="10584043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8pPr>
      <a:lvl9pPr marL="12096049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718FF870-CEF7-2CF6-5DF8-AB38A3E729D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0196646"/>
              </p:ext>
            </p:extLst>
          </p:nvPr>
        </p:nvGraphicFramePr>
        <p:xfrm>
          <a:off x="92075" y="92075"/>
          <a:ext cx="30148213" cy="42617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18165843" imgH="25679190" progId="Acrobat.Document.DC">
                  <p:embed/>
                </p:oleObj>
              </mc:Choice>
              <mc:Fallback>
                <p:oleObj name="Acrobat Document" r:id="rId2" imgW="18165843" imgH="25679190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2075" y="92075"/>
                        <a:ext cx="30148213" cy="426179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214396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Adobe Acrobat Document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Eda Salas - Dekon Congress &amp; Tourism</dc:creator>
  <cp:lastModifiedBy>Eda Salas - Dekon Congress &amp; Tourism</cp:lastModifiedBy>
  <cp:revision>1</cp:revision>
  <dcterms:created xsi:type="dcterms:W3CDTF">2026-07-16T08:08:34Z</dcterms:created>
  <dcterms:modified xsi:type="dcterms:W3CDTF">2026-07-16T08:09:31Z</dcterms:modified>
</cp:coreProperties>
</file>